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19BFA-7A4B-4B57-9058-5640DB073F73}" v="17" dt="2023-01-26T16:18:46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hillips" userId="4bd118e1814b8cbc" providerId="LiveId" clId="{53019BFA-7A4B-4B57-9058-5640DB073F73}"/>
    <pc:docChg chg="undo custSel modSld">
      <pc:chgData name="John Phillips" userId="4bd118e1814b8cbc" providerId="LiveId" clId="{53019BFA-7A4B-4B57-9058-5640DB073F73}" dt="2023-02-03T19:48:50.642" v="299" actId="1076"/>
      <pc:docMkLst>
        <pc:docMk/>
      </pc:docMkLst>
      <pc:sldChg chg="addSp delSp modSp mod">
        <pc:chgData name="John Phillips" userId="4bd118e1814b8cbc" providerId="LiveId" clId="{53019BFA-7A4B-4B57-9058-5640DB073F73}" dt="2023-02-03T19:48:50.642" v="299" actId="1076"/>
        <pc:sldMkLst>
          <pc:docMk/>
          <pc:sldMk cId="3786344992" sldId="256"/>
        </pc:sldMkLst>
        <pc:spChg chg="mod">
          <ac:chgData name="John Phillips" userId="4bd118e1814b8cbc" providerId="LiveId" clId="{53019BFA-7A4B-4B57-9058-5640DB073F73}" dt="2023-01-22T21:15:47.443" v="3"/>
          <ac:spMkLst>
            <pc:docMk/>
            <pc:sldMk cId="3786344992" sldId="256"/>
            <ac:spMk id="3" creationId="{A51279A2-F1FA-B443-426B-D9268D1BF4EE}"/>
          </ac:spMkLst>
        </pc:spChg>
        <pc:spChg chg="mod">
          <ac:chgData name="John Phillips" userId="4bd118e1814b8cbc" providerId="LiveId" clId="{53019BFA-7A4B-4B57-9058-5640DB073F73}" dt="2023-01-22T21:19:27.995" v="81" actId="1076"/>
          <ac:spMkLst>
            <pc:docMk/>
            <pc:sldMk cId="3786344992" sldId="256"/>
            <ac:spMk id="7" creationId="{6652174D-96F3-340E-DFB6-45EAE35A2043}"/>
          </ac:spMkLst>
        </pc:spChg>
        <pc:spChg chg="add del mod">
          <ac:chgData name="John Phillips" userId="4bd118e1814b8cbc" providerId="LiveId" clId="{53019BFA-7A4B-4B57-9058-5640DB073F73}" dt="2023-01-22T21:18:08.493" v="72" actId="478"/>
          <ac:spMkLst>
            <pc:docMk/>
            <pc:sldMk cId="3786344992" sldId="256"/>
            <ac:spMk id="8" creationId="{804F59A3-78D8-AEDB-640A-0EE69CD000BA}"/>
          </ac:spMkLst>
        </pc:spChg>
        <pc:spChg chg="mod">
          <ac:chgData name="John Phillips" userId="4bd118e1814b8cbc" providerId="LiveId" clId="{53019BFA-7A4B-4B57-9058-5640DB073F73}" dt="2023-01-22T21:20:13.173" v="127" actId="1036"/>
          <ac:spMkLst>
            <pc:docMk/>
            <pc:sldMk cId="3786344992" sldId="256"/>
            <ac:spMk id="9" creationId="{FC65C5D2-FDBB-6E4D-9A5E-40B1B80394AE}"/>
          </ac:spMkLst>
        </pc:spChg>
        <pc:spChg chg="mod">
          <ac:chgData name="John Phillips" userId="4bd118e1814b8cbc" providerId="LiveId" clId="{53019BFA-7A4B-4B57-9058-5640DB073F73}" dt="2023-01-22T21:23:03.962" v="160" actId="1076"/>
          <ac:spMkLst>
            <pc:docMk/>
            <pc:sldMk cId="3786344992" sldId="256"/>
            <ac:spMk id="10" creationId="{4556905F-109C-DF57-6DD4-18E6AA864FE4}"/>
          </ac:spMkLst>
        </pc:spChg>
        <pc:spChg chg="del mod">
          <ac:chgData name="John Phillips" userId="4bd118e1814b8cbc" providerId="LiveId" clId="{53019BFA-7A4B-4B57-9058-5640DB073F73}" dt="2023-01-22T21:16:15.821" v="27" actId="478"/>
          <ac:spMkLst>
            <pc:docMk/>
            <pc:sldMk cId="3786344992" sldId="256"/>
            <ac:spMk id="11" creationId="{8F3CCE09-3933-83E5-DECA-758076F53D4E}"/>
          </ac:spMkLst>
        </pc:spChg>
        <pc:spChg chg="mod">
          <ac:chgData name="John Phillips" userId="4bd118e1814b8cbc" providerId="LiveId" clId="{53019BFA-7A4B-4B57-9058-5640DB073F73}" dt="2023-02-03T19:48:43.782" v="297" actId="1076"/>
          <ac:spMkLst>
            <pc:docMk/>
            <pc:sldMk cId="3786344992" sldId="256"/>
            <ac:spMk id="12" creationId="{EC1CDC1D-7CAD-DD89-7861-34A2D899B802}"/>
          </ac:spMkLst>
        </pc:spChg>
        <pc:spChg chg="mod">
          <ac:chgData name="John Phillips" userId="4bd118e1814b8cbc" providerId="LiveId" clId="{53019BFA-7A4B-4B57-9058-5640DB073F73}" dt="2023-01-26T16:18:09.971" v="188" actId="20577"/>
          <ac:spMkLst>
            <pc:docMk/>
            <pc:sldMk cId="3786344992" sldId="256"/>
            <ac:spMk id="14" creationId="{EB1D6190-C479-D1A7-566A-AFCA26F10558}"/>
          </ac:spMkLst>
        </pc:spChg>
        <pc:spChg chg="mod">
          <ac:chgData name="John Phillips" userId="4bd118e1814b8cbc" providerId="LiveId" clId="{53019BFA-7A4B-4B57-9058-5640DB073F73}" dt="2023-01-22T21:15:50.184" v="4"/>
          <ac:spMkLst>
            <pc:docMk/>
            <pc:sldMk cId="3786344992" sldId="256"/>
            <ac:spMk id="15" creationId="{34911255-9619-4CDB-C36E-343924FEC3A0}"/>
          </ac:spMkLst>
        </pc:spChg>
        <pc:spChg chg="mod">
          <ac:chgData name="John Phillips" userId="4bd118e1814b8cbc" providerId="LiveId" clId="{53019BFA-7A4B-4B57-9058-5640DB073F73}" dt="2023-01-22T21:15:53.304" v="5"/>
          <ac:spMkLst>
            <pc:docMk/>
            <pc:sldMk cId="3786344992" sldId="256"/>
            <ac:spMk id="17" creationId="{A7F1C076-176C-9352-1CFA-64EDD0616A60}"/>
          </ac:spMkLst>
        </pc:spChg>
        <pc:spChg chg="mod">
          <ac:chgData name="John Phillips" userId="4bd118e1814b8cbc" providerId="LiveId" clId="{53019BFA-7A4B-4B57-9058-5640DB073F73}" dt="2023-01-22T21:22:19.302" v="130" actId="14100"/>
          <ac:spMkLst>
            <pc:docMk/>
            <pc:sldMk cId="3786344992" sldId="256"/>
            <ac:spMk id="19" creationId="{0037F107-DCC7-ED66-9DCC-528F2828A630}"/>
          </ac:spMkLst>
        </pc:spChg>
        <pc:spChg chg="mod">
          <ac:chgData name="John Phillips" userId="4bd118e1814b8cbc" providerId="LiveId" clId="{53019BFA-7A4B-4B57-9058-5640DB073F73}" dt="2023-02-03T19:48:40.342" v="296" actId="1076"/>
          <ac:spMkLst>
            <pc:docMk/>
            <pc:sldMk cId="3786344992" sldId="256"/>
            <ac:spMk id="20" creationId="{34C2B52C-F0F1-0EDD-FD69-793564C17DD0}"/>
          </ac:spMkLst>
        </pc:spChg>
        <pc:spChg chg="add">
          <ac:chgData name="John Phillips" userId="4bd118e1814b8cbc" providerId="LiveId" clId="{53019BFA-7A4B-4B57-9058-5640DB073F73}" dt="2023-01-22T21:18:44.432" v="73"/>
          <ac:spMkLst>
            <pc:docMk/>
            <pc:sldMk cId="3786344992" sldId="256"/>
            <ac:spMk id="27" creationId="{96DE2100-B908-9835-8C1C-26B3B9D30007}"/>
          </ac:spMkLst>
        </pc:spChg>
        <pc:spChg chg="add mod">
          <ac:chgData name="John Phillips" userId="4bd118e1814b8cbc" providerId="LiveId" clId="{53019BFA-7A4B-4B57-9058-5640DB073F73}" dt="2023-01-26T16:22:53.497" v="241" actId="1038"/>
          <ac:spMkLst>
            <pc:docMk/>
            <pc:sldMk cId="3786344992" sldId="256"/>
            <ac:spMk id="31" creationId="{077E9AA8-378F-C03D-4FE2-F9B1238D9E8E}"/>
          </ac:spMkLst>
        </pc:spChg>
        <pc:grpChg chg="mod">
          <ac:chgData name="John Phillips" userId="4bd118e1814b8cbc" providerId="LiveId" clId="{53019BFA-7A4B-4B57-9058-5640DB073F73}" dt="2023-01-26T16:23:03.153" v="261" actId="1037"/>
          <ac:grpSpMkLst>
            <pc:docMk/>
            <pc:sldMk cId="3786344992" sldId="256"/>
            <ac:grpSpMk id="2" creationId="{3E02DC43-707E-7EB3-434E-A302AF0A7630}"/>
          </ac:grpSpMkLst>
        </pc:grpChg>
        <pc:grpChg chg="mod">
          <ac:chgData name="John Phillips" userId="4bd118e1814b8cbc" providerId="LiveId" clId="{53019BFA-7A4B-4B57-9058-5640DB073F73}" dt="2023-02-03T19:48:50.642" v="299" actId="1076"/>
          <ac:grpSpMkLst>
            <pc:docMk/>
            <pc:sldMk cId="3786344992" sldId="256"/>
            <ac:grpSpMk id="22" creationId="{870EE7A5-4038-EF77-CC46-D5F43A6A6350}"/>
          </ac:grpSpMkLst>
        </pc:grpChg>
        <pc:picChg chg="del">
          <ac:chgData name="John Phillips" userId="4bd118e1814b8cbc" providerId="LiveId" clId="{53019BFA-7A4B-4B57-9058-5640DB073F73}" dt="2023-01-22T21:22:10.406" v="129" actId="478"/>
          <ac:picMkLst>
            <pc:docMk/>
            <pc:sldMk cId="3786344992" sldId="256"/>
            <ac:picMk id="5" creationId="{17F3F60A-9ADE-06C5-DEE9-EF6F94BA177D}"/>
          </ac:picMkLst>
        </pc:picChg>
        <pc:picChg chg="mod">
          <ac:chgData name="John Phillips" userId="4bd118e1814b8cbc" providerId="LiveId" clId="{53019BFA-7A4B-4B57-9058-5640DB073F73}" dt="2023-01-22T21:22:06.546" v="128" actId="1076"/>
          <ac:picMkLst>
            <pc:docMk/>
            <pc:sldMk cId="3786344992" sldId="256"/>
            <ac:picMk id="13" creationId="{D9F5A51F-C971-3B44-CC8E-B6DD2C7157E7}"/>
          </ac:picMkLst>
        </pc:picChg>
        <pc:picChg chg="mod">
          <ac:chgData name="John Phillips" userId="4bd118e1814b8cbc" providerId="LiveId" clId="{53019BFA-7A4B-4B57-9058-5640DB073F73}" dt="2023-01-26T16:18:25.661" v="190" actId="1076"/>
          <ac:picMkLst>
            <pc:docMk/>
            <pc:sldMk cId="3786344992" sldId="256"/>
            <ac:picMk id="23" creationId="{363AD1AC-44C9-1409-1D9B-B4983F359DC1}"/>
          </ac:picMkLst>
        </pc:picChg>
        <pc:picChg chg="mod">
          <ac:chgData name="John Phillips" userId="4bd118e1814b8cbc" providerId="LiveId" clId="{53019BFA-7A4B-4B57-9058-5640DB073F73}" dt="2023-01-26T16:18:22.801" v="189" actId="1076"/>
          <ac:picMkLst>
            <pc:docMk/>
            <pc:sldMk cId="3786344992" sldId="256"/>
            <ac:picMk id="26" creationId="{E410B424-5829-3F6B-C58C-B6C251792CA6}"/>
          </ac:picMkLst>
        </pc:picChg>
        <pc:picChg chg="mod">
          <ac:chgData name="John Phillips" userId="4bd118e1814b8cbc" providerId="LiveId" clId="{53019BFA-7A4B-4B57-9058-5640DB073F73}" dt="2023-01-22T21:22:45.370" v="157" actId="1035"/>
          <ac:picMkLst>
            <pc:docMk/>
            <pc:sldMk cId="3786344992" sldId="256"/>
            <ac:picMk id="28" creationId="{36316845-D660-719E-70E7-0010DB11036E}"/>
          </ac:picMkLst>
        </pc:picChg>
        <pc:picChg chg="add mod">
          <ac:chgData name="John Phillips" userId="4bd118e1814b8cbc" providerId="LiveId" clId="{53019BFA-7A4B-4B57-9058-5640DB073F73}" dt="2023-01-26T16:18:42.116" v="194" actId="1076"/>
          <ac:picMkLst>
            <pc:docMk/>
            <pc:sldMk cId="3786344992" sldId="256"/>
            <ac:picMk id="30" creationId="{13309ADC-325D-5177-3F32-F79529F432B2}"/>
          </ac:picMkLst>
        </pc:picChg>
        <pc:picChg chg="add mod">
          <ac:chgData name="John Phillips" userId="4bd118e1814b8cbc" providerId="LiveId" clId="{53019BFA-7A4B-4B57-9058-5640DB073F73}" dt="2023-01-26T16:17:38.199" v="165" actId="14100"/>
          <ac:picMkLst>
            <pc:docMk/>
            <pc:sldMk cId="3786344992" sldId="256"/>
            <ac:picMk id="32" creationId="{0ABDCDCA-3B39-6A45-559E-CCF1AB68A334}"/>
          </ac:picMkLst>
        </pc:picChg>
        <pc:picChg chg="mod">
          <ac:chgData name="John Phillips" userId="4bd118e1814b8cbc" providerId="LiveId" clId="{53019BFA-7A4B-4B57-9058-5640DB073F73}" dt="2023-01-26T16:18:39.991" v="193" actId="1076"/>
          <ac:picMkLst>
            <pc:docMk/>
            <pc:sldMk cId="3786344992" sldId="256"/>
            <ac:picMk id="1026" creationId="{012A524F-466B-7985-DC77-F2388084D2C9}"/>
          </ac:picMkLst>
        </pc:picChg>
        <pc:picChg chg="mod">
          <ac:chgData name="John Phillips" userId="4bd118e1814b8cbc" providerId="LiveId" clId="{53019BFA-7A4B-4B57-9058-5640DB073F73}" dt="2023-01-26T16:18:36.678" v="192" actId="1076"/>
          <ac:picMkLst>
            <pc:docMk/>
            <pc:sldMk cId="3786344992" sldId="256"/>
            <ac:picMk id="1032" creationId="{066A7E57-BB24-BDBA-FB86-4B2764FDFFEB}"/>
          </ac:picMkLst>
        </pc:picChg>
        <pc:picChg chg="del">
          <ac:chgData name="John Phillips" userId="4bd118e1814b8cbc" providerId="LiveId" clId="{53019BFA-7A4B-4B57-9058-5640DB073F73}" dt="2023-01-22T21:17:31.512" v="69" actId="478"/>
          <ac:picMkLst>
            <pc:docMk/>
            <pc:sldMk cId="3786344992" sldId="256"/>
            <ac:picMk id="1034" creationId="{921FDA53-2AFF-91C6-E7A3-A7793EC39433}"/>
          </ac:picMkLst>
        </pc:picChg>
        <pc:picChg chg="mod">
          <ac:chgData name="John Phillips" userId="4bd118e1814b8cbc" providerId="LiveId" clId="{53019BFA-7A4B-4B57-9058-5640DB073F73}" dt="2023-01-26T16:18:46.493" v="195" actId="1076"/>
          <ac:picMkLst>
            <pc:docMk/>
            <pc:sldMk cId="3786344992" sldId="256"/>
            <ac:picMk id="1035" creationId="{89D3E36A-4192-8087-577C-77DBAD81501B}"/>
          </ac:picMkLst>
        </pc:picChg>
      </pc:sldChg>
    </pc:docChg>
  </pc:docChgLst>
  <pc:docChgLst>
    <pc:chgData name="John Phillips" userId="4bd118e1814b8cbc" providerId="LiveId" clId="{C53C6447-97B1-4D2E-8D8D-4520979599A8}"/>
    <pc:docChg chg="custSel modSld">
      <pc:chgData name="John Phillips" userId="4bd118e1814b8cbc" providerId="LiveId" clId="{C53C6447-97B1-4D2E-8D8D-4520979599A8}" dt="2022-12-17T15:32:13.266" v="36" actId="1076"/>
      <pc:docMkLst>
        <pc:docMk/>
      </pc:docMkLst>
      <pc:sldChg chg="addSp delSp modSp mod">
        <pc:chgData name="John Phillips" userId="4bd118e1814b8cbc" providerId="LiveId" clId="{C53C6447-97B1-4D2E-8D8D-4520979599A8}" dt="2022-12-17T15:32:13.266" v="36" actId="1076"/>
        <pc:sldMkLst>
          <pc:docMk/>
          <pc:sldMk cId="3786344992" sldId="256"/>
        </pc:sldMkLst>
        <pc:spChg chg="add del">
          <ac:chgData name="John Phillips" userId="4bd118e1814b8cbc" providerId="LiveId" clId="{C53C6447-97B1-4D2E-8D8D-4520979599A8}" dt="2022-12-17T15:28:48.606" v="11" actId="478"/>
          <ac:spMkLst>
            <pc:docMk/>
            <pc:sldMk cId="3786344992" sldId="256"/>
            <ac:spMk id="8" creationId="{763878F2-3E0E-753A-5779-6CFB49F25281}"/>
          </ac:spMkLst>
        </pc:spChg>
        <pc:spChg chg="mod">
          <ac:chgData name="John Phillips" userId="4bd118e1814b8cbc" providerId="LiveId" clId="{C53C6447-97B1-4D2E-8D8D-4520979599A8}" dt="2022-12-17T15:31:08.292" v="31" actId="1076"/>
          <ac:spMkLst>
            <pc:docMk/>
            <pc:sldMk cId="3786344992" sldId="256"/>
            <ac:spMk id="9" creationId="{FC65C5D2-FDBB-6E4D-9A5E-40B1B80394AE}"/>
          </ac:spMkLst>
        </pc:spChg>
        <pc:spChg chg="mod">
          <ac:chgData name="John Phillips" userId="4bd118e1814b8cbc" providerId="LiveId" clId="{C53C6447-97B1-4D2E-8D8D-4520979599A8}" dt="2022-12-17T15:29:58.316" v="18" actId="164"/>
          <ac:spMkLst>
            <pc:docMk/>
            <pc:sldMk cId="3786344992" sldId="256"/>
            <ac:spMk id="12" creationId="{EC1CDC1D-7CAD-DD89-7861-34A2D899B802}"/>
          </ac:spMkLst>
        </pc:spChg>
        <pc:spChg chg="mod">
          <ac:chgData name="John Phillips" userId="4bd118e1814b8cbc" providerId="LiveId" clId="{C53C6447-97B1-4D2E-8D8D-4520979599A8}" dt="2022-12-17T15:31:16.863" v="32" actId="164"/>
          <ac:spMkLst>
            <pc:docMk/>
            <pc:sldMk cId="3786344992" sldId="256"/>
            <ac:spMk id="14" creationId="{EB1D6190-C479-D1A7-566A-AFCA26F10558}"/>
          </ac:spMkLst>
        </pc:spChg>
        <pc:spChg chg="mod">
          <ac:chgData name="John Phillips" userId="4bd118e1814b8cbc" providerId="LiveId" clId="{C53C6447-97B1-4D2E-8D8D-4520979599A8}" dt="2022-12-17T15:31:16.863" v="32" actId="164"/>
          <ac:spMkLst>
            <pc:docMk/>
            <pc:sldMk cId="3786344992" sldId="256"/>
            <ac:spMk id="19" creationId="{0037F107-DCC7-ED66-9DCC-528F2828A630}"/>
          </ac:spMkLst>
        </pc:spChg>
        <pc:spChg chg="add mod">
          <ac:chgData name="John Phillips" userId="4bd118e1814b8cbc" providerId="LiveId" clId="{C53C6447-97B1-4D2E-8D8D-4520979599A8}" dt="2022-12-17T15:29:58.316" v="18" actId="164"/>
          <ac:spMkLst>
            <pc:docMk/>
            <pc:sldMk cId="3786344992" sldId="256"/>
            <ac:spMk id="20" creationId="{34C2B52C-F0F1-0EDD-FD69-793564C17DD0}"/>
          </ac:spMkLst>
        </pc:spChg>
        <pc:grpChg chg="mod">
          <ac:chgData name="John Phillips" userId="4bd118e1814b8cbc" providerId="LiveId" clId="{C53C6447-97B1-4D2E-8D8D-4520979599A8}" dt="2022-12-15T17:00:47.204" v="7" actId="1076"/>
          <ac:grpSpMkLst>
            <pc:docMk/>
            <pc:sldMk cId="3786344992" sldId="256"/>
            <ac:grpSpMk id="2" creationId="{3E02DC43-707E-7EB3-434E-A302AF0A7630}"/>
          </ac:grpSpMkLst>
        </pc:grpChg>
        <pc:grpChg chg="add mod">
          <ac:chgData name="John Phillips" userId="4bd118e1814b8cbc" providerId="LiveId" clId="{C53C6447-97B1-4D2E-8D8D-4520979599A8}" dt="2022-12-17T15:30:25.964" v="23" actId="1076"/>
          <ac:grpSpMkLst>
            <pc:docMk/>
            <pc:sldMk cId="3786344992" sldId="256"/>
            <ac:grpSpMk id="22" creationId="{870EE7A5-4038-EF77-CC46-D5F43A6A6350}"/>
          </ac:grpSpMkLst>
        </pc:grpChg>
        <pc:grpChg chg="add mod">
          <ac:chgData name="John Phillips" userId="4bd118e1814b8cbc" providerId="LiveId" clId="{C53C6447-97B1-4D2E-8D8D-4520979599A8}" dt="2022-12-17T15:31:16.863" v="32" actId="164"/>
          <ac:grpSpMkLst>
            <pc:docMk/>
            <pc:sldMk cId="3786344992" sldId="256"/>
            <ac:grpSpMk id="25" creationId="{A0EEE066-7A1C-2E23-9865-C921956BFC7C}"/>
          </ac:grpSpMkLst>
        </pc:grpChg>
        <pc:picChg chg="mod">
          <ac:chgData name="John Phillips" userId="4bd118e1814b8cbc" providerId="LiveId" clId="{C53C6447-97B1-4D2E-8D8D-4520979599A8}" dt="2022-12-17T15:28:55.893" v="12" actId="1076"/>
          <ac:picMkLst>
            <pc:docMk/>
            <pc:sldMk cId="3786344992" sldId="256"/>
            <ac:picMk id="21" creationId="{F7BE7035-781A-5A62-D5C7-278946BF2DBB}"/>
          </ac:picMkLst>
        </pc:picChg>
        <pc:picChg chg="mod">
          <ac:chgData name="John Phillips" userId="4bd118e1814b8cbc" providerId="LiveId" clId="{C53C6447-97B1-4D2E-8D8D-4520979599A8}" dt="2022-12-17T15:30:28.757" v="24" actId="1076"/>
          <ac:picMkLst>
            <pc:docMk/>
            <pc:sldMk cId="3786344992" sldId="256"/>
            <ac:picMk id="23" creationId="{363AD1AC-44C9-1409-1D9B-B4983F359DC1}"/>
          </ac:picMkLst>
        </pc:picChg>
        <pc:picChg chg="mod">
          <ac:chgData name="John Phillips" userId="4bd118e1814b8cbc" providerId="LiveId" clId="{C53C6447-97B1-4D2E-8D8D-4520979599A8}" dt="2022-12-17T15:30:53.262" v="27" actId="1076"/>
          <ac:picMkLst>
            <pc:docMk/>
            <pc:sldMk cId="3786344992" sldId="256"/>
            <ac:picMk id="24" creationId="{A61DD366-05BD-EC30-CE0B-DE42C21CCDB1}"/>
          </ac:picMkLst>
        </pc:picChg>
        <pc:picChg chg="mod">
          <ac:chgData name="John Phillips" userId="4bd118e1814b8cbc" providerId="LiveId" clId="{C53C6447-97B1-4D2E-8D8D-4520979599A8}" dt="2022-12-17T15:31:44.739" v="34" actId="1076"/>
          <ac:picMkLst>
            <pc:docMk/>
            <pc:sldMk cId="3786344992" sldId="256"/>
            <ac:picMk id="26" creationId="{E410B424-5829-3F6B-C58C-B6C251792CA6}"/>
          </ac:picMkLst>
        </pc:picChg>
        <pc:picChg chg="mod">
          <ac:chgData name="John Phillips" userId="4bd118e1814b8cbc" providerId="LiveId" clId="{C53C6447-97B1-4D2E-8D8D-4520979599A8}" dt="2022-12-17T15:31:41.836" v="33" actId="1076"/>
          <ac:picMkLst>
            <pc:docMk/>
            <pc:sldMk cId="3786344992" sldId="256"/>
            <ac:picMk id="28" creationId="{36316845-D660-719E-70E7-0010DB11036E}"/>
          </ac:picMkLst>
        </pc:picChg>
        <pc:picChg chg="add mod">
          <ac:chgData name="John Phillips" userId="4bd118e1814b8cbc" providerId="LiveId" clId="{C53C6447-97B1-4D2E-8D8D-4520979599A8}" dt="2022-12-15T16:58:39.631" v="1" actId="1076"/>
          <ac:picMkLst>
            <pc:docMk/>
            <pc:sldMk cId="3786344992" sldId="256"/>
            <ac:picMk id="29" creationId="{D1A1A894-9954-08AB-1FC9-D892915B074E}"/>
          </ac:picMkLst>
        </pc:picChg>
        <pc:picChg chg="mod">
          <ac:chgData name="John Phillips" userId="4bd118e1814b8cbc" providerId="LiveId" clId="{C53C6447-97B1-4D2E-8D8D-4520979599A8}" dt="2022-12-17T15:32:13.266" v="36" actId="1076"/>
          <ac:picMkLst>
            <pc:docMk/>
            <pc:sldMk cId="3786344992" sldId="256"/>
            <ac:picMk id="1034" creationId="{921FDA53-2AFF-91C6-E7A3-A7793EC394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89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94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9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514F-B6A0-4B9C-961A-BE87076AEAA5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DCBE90-518F-4B60-AFAA-561742089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x_Picture 14">
            <a:extLst>
              <a:ext uri="{FF2B5EF4-FFF2-40B4-BE49-F238E27FC236}">
                <a16:creationId xmlns:a16="http://schemas.microsoft.com/office/drawing/2014/main" id="{012A524F-466B-7985-DC77-F2388084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73" y="5786532"/>
            <a:ext cx="1200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 result for VA Logo">
            <a:extLst>
              <a:ext uri="{FF2B5EF4-FFF2-40B4-BE49-F238E27FC236}">
                <a16:creationId xmlns:a16="http://schemas.microsoft.com/office/drawing/2014/main" id="{066A7E57-BB24-BDBA-FB86-4B2764FD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7" y="5143500"/>
            <a:ext cx="2762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2174D-96F3-340E-DFB6-45EAE35A2043}"/>
              </a:ext>
            </a:extLst>
          </p:cNvPr>
          <p:cNvSpPr/>
          <p:nvPr/>
        </p:nvSpPr>
        <p:spPr>
          <a:xfrm>
            <a:off x="4579449" y="568763"/>
            <a:ext cx="2003305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 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5C5D2-FDBB-6E4D-9A5E-40B1B80394AE}"/>
              </a:ext>
            </a:extLst>
          </p:cNvPr>
          <p:cNvSpPr/>
          <p:nvPr/>
        </p:nvSpPr>
        <p:spPr>
          <a:xfrm>
            <a:off x="2766556" y="2067860"/>
            <a:ext cx="6115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Veteran R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egistration Rally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6905F-109C-DF57-6DD4-18E6AA864FE4}"/>
              </a:ext>
            </a:extLst>
          </p:cNvPr>
          <p:cNvSpPr txBox="1"/>
          <p:nvPr/>
        </p:nvSpPr>
        <p:spPr>
          <a:xfrm>
            <a:off x="3324455" y="90196"/>
            <a:ext cx="420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CALLING ALL VETERANS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9F5A51F-C971-3B44-CC8E-B6DD2C7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6" y="166897"/>
            <a:ext cx="1273104" cy="1239475"/>
          </a:xfrm>
          <a:prstGeom prst="rect">
            <a:avLst/>
          </a:prstGeom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89D3E36A-4192-8087-577C-77DBAD81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51" y="5640877"/>
            <a:ext cx="9747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02DC43-707E-7EB3-434E-A302AF0A7630}"/>
              </a:ext>
            </a:extLst>
          </p:cNvPr>
          <p:cNvGrpSpPr/>
          <p:nvPr/>
        </p:nvGrpSpPr>
        <p:grpSpPr>
          <a:xfrm>
            <a:off x="3194341" y="1557303"/>
            <a:ext cx="4878701" cy="564120"/>
            <a:chOff x="2859369" y="1892702"/>
            <a:chExt cx="6599029" cy="761252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A51279A2-F1FA-B443-426B-D9268D1BF4EE}"/>
                </a:ext>
              </a:extLst>
            </p:cNvPr>
            <p:cNvSpPr txBox="1">
              <a:spLocks/>
            </p:cNvSpPr>
            <p:nvPr/>
          </p:nvSpPr>
          <p:spPr>
            <a:xfrm>
              <a:off x="6578843" y="2327141"/>
              <a:ext cx="2618103" cy="326393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̶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200" b="1" spc="-7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Trebuchet MS" panose="020B0603020202020204" pitchFamily="34" charset="0"/>
                </a:rPr>
                <a:t>Post-9/11 Afghanistan and Iraq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4" name="image4.jpeg" descr="Military campaign ribbon for Iraq">
              <a:extLst>
                <a:ext uri="{FF2B5EF4-FFF2-40B4-BE49-F238E27FC236}">
                  <a16:creationId xmlns:a16="http://schemas.microsoft.com/office/drawing/2014/main" id="{34A31A5A-348C-1E3E-7601-361792E5F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7759" y="1904912"/>
              <a:ext cx="1400639" cy="383827"/>
            </a:xfrm>
            <a:prstGeom prst="rect">
              <a:avLst/>
            </a:prstGeom>
          </p:spPr>
        </p:pic>
        <p:pic>
          <p:nvPicPr>
            <p:cNvPr id="6" name="image3.jpeg" descr="Military campaign ribbon for Afghanistan">
              <a:extLst>
                <a:ext uri="{FF2B5EF4-FFF2-40B4-BE49-F238E27FC236}">
                  <a16:creationId xmlns:a16="http://schemas.microsoft.com/office/drawing/2014/main" id="{8E832733-2F58-9257-D6EC-AA0C1C84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0090" y="1907131"/>
              <a:ext cx="1400639" cy="383827"/>
            </a:xfrm>
            <a:prstGeom prst="rect">
              <a:avLst/>
            </a:prstGeom>
          </p:spPr>
        </p:pic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4911255-9619-4CDB-C36E-343924FEC3A0}"/>
                </a:ext>
              </a:extLst>
            </p:cNvPr>
            <p:cNvSpPr txBox="1">
              <a:spLocks/>
            </p:cNvSpPr>
            <p:nvPr/>
          </p:nvSpPr>
          <p:spPr>
            <a:xfrm>
              <a:off x="4639109" y="2327560"/>
              <a:ext cx="1405620" cy="326393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̶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200" b="1" spc="-7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Gulf War Era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6" name="image2.png" descr="Military campaign ribbon for the Gulf War Era">
              <a:extLst>
                <a:ext uri="{FF2B5EF4-FFF2-40B4-BE49-F238E27FC236}">
                  <a16:creationId xmlns:a16="http://schemas.microsoft.com/office/drawing/2014/main" id="{7608D2BF-C219-CC76-561A-BAB19749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4707" y="1902598"/>
              <a:ext cx="1403359" cy="388361"/>
            </a:xfrm>
            <a:prstGeom prst="rect">
              <a:avLst/>
            </a:prstGeom>
          </p:spPr>
        </p:pic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A7F1C076-176C-9352-1CFA-64EDD0616A60}"/>
                </a:ext>
              </a:extLst>
            </p:cNvPr>
            <p:cNvSpPr txBox="1">
              <a:spLocks/>
            </p:cNvSpPr>
            <p:nvPr/>
          </p:nvSpPr>
          <p:spPr>
            <a:xfrm>
              <a:off x="2877603" y="2327561"/>
              <a:ext cx="1405620" cy="326393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̶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3F72"/>
                </a:buClr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200" b="1" spc="-7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Trebuchet MS" panose="020B0603020202020204" pitchFamily="34" charset="0"/>
                </a:rPr>
                <a:t>Vietnam</a:t>
              </a:r>
              <a:r>
                <a:rPr lang="en-US" sz="1200" b="1" spc="-7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Trebuchet MS" panose="020B0603020202020204" pitchFamily="34" charset="0"/>
                </a:rPr>
                <a:t> </a:t>
              </a:r>
              <a:endPara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8" name="image1.png" descr="Military campaign ribbon for Vietnam">
              <a:extLst>
                <a:ext uri="{FF2B5EF4-FFF2-40B4-BE49-F238E27FC236}">
                  <a16:creationId xmlns:a16="http://schemas.microsoft.com/office/drawing/2014/main" id="{0D45953F-ACEF-FA38-D30B-703C2C53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9369" y="1892702"/>
              <a:ext cx="1406986" cy="38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EEE066-7A1C-2E23-9865-C921956BFC7C}"/>
              </a:ext>
            </a:extLst>
          </p:cNvPr>
          <p:cNvGrpSpPr/>
          <p:nvPr/>
        </p:nvGrpSpPr>
        <p:grpSpPr>
          <a:xfrm>
            <a:off x="6559548" y="2827445"/>
            <a:ext cx="4897438" cy="1605018"/>
            <a:chOff x="6559548" y="2827445"/>
            <a:chExt cx="4897438" cy="16050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1D6190-C479-D1A7-566A-AFCA26F10558}"/>
                </a:ext>
              </a:extLst>
            </p:cNvPr>
            <p:cNvSpPr txBox="1"/>
            <p:nvPr/>
          </p:nvSpPr>
          <p:spPr>
            <a:xfrm>
              <a:off x="6697100" y="2862803"/>
              <a:ext cx="46223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to bring</a:t>
              </a:r>
              <a:r>
                <a:rPr lang="en-US" sz="1600" dirty="0"/>
                <a:t>:</a:t>
              </a:r>
            </a:p>
            <a:p>
              <a:pPr marL="285750" indent="-285750">
                <a:buFont typeface="Wingdings 2" panose="05020102010507070707" pitchFamily="18" charset="2"/>
                <a:buChar char="E"/>
              </a:pPr>
              <a:r>
                <a:rPr lang="en-US" sz="1600" dirty="0">
                  <a:sym typeface="Wingdings 2" panose="05020102010507070707" pitchFamily="18" charset="2"/>
                </a:rPr>
                <a:t>DD 214				    Identification</a:t>
              </a:r>
            </a:p>
            <a:p>
              <a:pPr marL="285750" indent="-285750">
                <a:buFont typeface="Wingdings 2" panose="05020102010507070707" pitchFamily="18" charset="2"/>
                <a:buChar char="E"/>
              </a:pPr>
              <a:r>
                <a:rPr lang="en-US" sz="1600" dirty="0">
                  <a:sym typeface="Wingdings 2" panose="05020102010507070707" pitchFamily="18" charset="2"/>
                </a:rPr>
                <a:t>ANY supporting documents    Medical 								Records</a:t>
              </a:r>
            </a:p>
            <a:p>
              <a:pPr marL="285750" indent="-285750">
                <a:buFont typeface="Wingdings 2" panose="05020102010507070707" pitchFamily="18" charset="2"/>
                <a:buChar char="E"/>
              </a:pPr>
              <a:r>
                <a:rPr lang="en-US" sz="1600" dirty="0"/>
                <a:t>Nexus Letter (if you have one)</a:t>
              </a:r>
            </a:p>
            <a:p>
              <a:pPr marL="285750" indent="-285750">
                <a:buFont typeface="Wingdings 2" panose="05020102010507070707" pitchFamily="18" charset="2"/>
                <a:buChar char="E"/>
              </a:pPr>
              <a:endParaRPr lang="en-US" sz="16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37F107-DCC7-ED66-9DCC-528F2828A630}"/>
                </a:ext>
              </a:extLst>
            </p:cNvPr>
            <p:cNvSpPr/>
            <p:nvPr/>
          </p:nvSpPr>
          <p:spPr>
            <a:xfrm>
              <a:off x="6559548" y="2827445"/>
              <a:ext cx="4897438" cy="13542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A group of people standing in front of a large explosion&#10;&#10;Description automatically generated with low confidence">
            <a:extLst>
              <a:ext uri="{FF2B5EF4-FFF2-40B4-BE49-F238E27FC236}">
                <a16:creationId xmlns:a16="http://schemas.microsoft.com/office/drawing/2014/main" id="{F7BE7035-781A-5A62-D5C7-278946BF2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1533801"/>
            <a:ext cx="1958216" cy="1077019"/>
          </a:xfrm>
          <a:prstGeom prst="rect">
            <a:avLst/>
          </a:prstGeom>
        </p:spPr>
      </p:pic>
      <p:pic>
        <p:nvPicPr>
          <p:cNvPr id="23" name="Picture 22" descr="A picture containing outdoor, weapon, tear gas, dirt&#10;&#10;Description automatically generated">
            <a:extLst>
              <a:ext uri="{FF2B5EF4-FFF2-40B4-BE49-F238E27FC236}">
                <a16:creationId xmlns:a16="http://schemas.microsoft.com/office/drawing/2014/main" id="{363AD1AC-44C9-1409-1D9B-B4983F359D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76" y="4185731"/>
            <a:ext cx="1951839" cy="1280894"/>
          </a:xfrm>
          <a:prstGeom prst="rect">
            <a:avLst/>
          </a:prstGeom>
        </p:spPr>
      </p:pic>
      <p:pic>
        <p:nvPicPr>
          <p:cNvPr id="24" name="Picture 2" descr="See the source image">
            <a:extLst>
              <a:ext uri="{FF2B5EF4-FFF2-40B4-BE49-F238E27FC236}">
                <a16:creationId xmlns:a16="http://schemas.microsoft.com/office/drawing/2014/main" id="{A61DD366-05BD-EC30-CE0B-DE42C21C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036" y="1569077"/>
            <a:ext cx="1657266" cy="11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picture containing mountain, outdoor, military vehicle, military uniform&#10;&#10;Description automatically generated">
            <a:extLst>
              <a:ext uri="{FF2B5EF4-FFF2-40B4-BE49-F238E27FC236}">
                <a16:creationId xmlns:a16="http://schemas.microsoft.com/office/drawing/2014/main" id="{E410B424-5829-3F6B-C58C-B6C251792C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72" y="4281139"/>
            <a:ext cx="2070597" cy="1380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316845-D660-719E-70E7-0010DB1103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77" y="4367841"/>
            <a:ext cx="1951840" cy="1098784"/>
          </a:xfrm>
          <a:prstGeom prst="rect">
            <a:avLst/>
          </a:prstGeom>
        </p:spPr>
      </p:pic>
      <p:pic>
        <p:nvPicPr>
          <p:cNvPr id="29" name="Picture 28" descr="QR scannable code for VA.gov/PACT">
            <a:extLst>
              <a:ext uri="{FF2B5EF4-FFF2-40B4-BE49-F238E27FC236}">
                <a16:creationId xmlns:a16="http://schemas.microsoft.com/office/drawing/2014/main" id="{D1A1A894-9954-08AB-1FC9-D892915B07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06" y="5540302"/>
            <a:ext cx="1023806" cy="102380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70EE7A5-4038-EF77-CC46-D5F43A6A6350}"/>
              </a:ext>
            </a:extLst>
          </p:cNvPr>
          <p:cNvGrpSpPr/>
          <p:nvPr/>
        </p:nvGrpSpPr>
        <p:grpSpPr>
          <a:xfrm>
            <a:off x="1193134" y="2976177"/>
            <a:ext cx="2634184" cy="990512"/>
            <a:chOff x="412825" y="2862958"/>
            <a:chExt cx="3984419" cy="99051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1CDC1D-7CAD-DD89-7861-34A2D899B802}"/>
                </a:ext>
              </a:extLst>
            </p:cNvPr>
            <p:cNvSpPr txBox="1"/>
            <p:nvPr/>
          </p:nvSpPr>
          <p:spPr>
            <a:xfrm>
              <a:off x="559810" y="2862958"/>
              <a:ext cx="23823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</a:rPr>
                <a:t>4 April 2023</a:t>
              </a:r>
            </a:p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</a:rPr>
                <a:t>10:00 AM to 3:00 PM</a:t>
              </a:r>
            </a:p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</a:rPr>
                <a:t>KSU Center Ballroom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C2B52C-F0F1-0EDD-FD69-793564C17DD0}"/>
                </a:ext>
              </a:extLst>
            </p:cNvPr>
            <p:cNvSpPr/>
            <p:nvPr/>
          </p:nvSpPr>
          <p:spPr>
            <a:xfrm>
              <a:off x="412825" y="2886073"/>
              <a:ext cx="3984419" cy="9673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utoShape 4" descr="Kennesaw State University Logo">
            <a:extLst>
              <a:ext uri="{FF2B5EF4-FFF2-40B4-BE49-F238E27FC236}">
                <a16:creationId xmlns:a16="http://schemas.microsoft.com/office/drawing/2014/main" id="{96DE2100-B908-9835-8C1C-26B3B9D30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309ADC-325D-5177-3F32-F79529F432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13161" y="5786532"/>
            <a:ext cx="1709936" cy="4409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7E9AA8-378F-C03D-4FE2-F9B1238D9E8E}"/>
              </a:ext>
            </a:extLst>
          </p:cNvPr>
          <p:cNvSpPr txBox="1"/>
          <p:nvPr/>
        </p:nvSpPr>
        <p:spPr>
          <a:xfrm>
            <a:off x="3167712" y="1072180"/>
            <a:ext cx="4981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Orange/Burn Pit/Toxic Substances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ABDCDCA-3B39-6A45-559E-CCF1AB68A3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37954" y="422357"/>
            <a:ext cx="2242971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49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6801</TotalTime>
  <Words>72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Britannic Bold</vt:lpstr>
      <vt:lpstr>Source Sans Pro</vt:lpstr>
      <vt:lpstr>Trebuchet MS</vt:lpstr>
      <vt:lpstr>Wingdings 2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Phillips</dc:creator>
  <cp:lastModifiedBy>John Phillips</cp:lastModifiedBy>
  <cp:revision>3</cp:revision>
  <cp:lastPrinted>2022-12-14T14:54:18Z</cp:lastPrinted>
  <dcterms:created xsi:type="dcterms:W3CDTF">2022-12-14T14:14:23Z</dcterms:created>
  <dcterms:modified xsi:type="dcterms:W3CDTF">2023-02-03T19:48:55Z</dcterms:modified>
</cp:coreProperties>
</file>